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6BF9-E9B6-4167-BDB7-B42524E23736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25F7-E438-4C47-951E-A166BE0775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Food Science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Food Safety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e_uncovered_dump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599" y="838200"/>
            <a:ext cx="8018397" cy="533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e_Unlabeled_Bott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871537"/>
            <a:ext cx="7162800" cy="53768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e_Barehand_Cont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2954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de_Clean_processing_pl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086600" cy="471183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e_equipment_poor_rep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0147" y="1143000"/>
            <a:ext cx="680370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e_food_boxes_rodent_gnaw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7162800" cy="47648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e_green_b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6092" y="1119982"/>
            <a:ext cx="6674908" cy="50061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e_handsink_inaccess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781800" cy="50863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e_open_do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903848" cy="5257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e_proper_handwash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7162800" cy="53721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Food Science  Food Safety Photos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Science  Food Safety Photos</dc:title>
  <dc:creator>Joe Ankley</dc:creator>
  <cp:lastModifiedBy>Joe Ankley</cp:lastModifiedBy>
  <cp:revision>1</cp:revision>
  <dcterms:created xsi:type="dcterms:W3CDTF">2014-03-25T00:35:32Z</dcterms:created>
  <dcterms:modified xsi:type="dcterms:W3CDTF">2014-03-25T01:19:12Z</dcterms:modified>
</cp:coreProperties>
</file>